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82" r:id="rId6"/>
    <p:sldId id="283" r:id="rId7"/>
    <p:sldId id="279" r:id="rId8"/>
    <p:sldId id="284" r:id="rId9"/>
    <p:sldId id="285" r:id="rId10"/>
    <p:sldId id="287" r:id="rId11"/>
    <p:sldId id="258" r:id="rId12"/>
    <p:sldId id="276" r:id="rId13"/>
    <p:sldId id="278" r:id="rId14"/>
    <p:sldId id="281" r:id="rId15"/>
    <p:sldId id="28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E4"/>
    <a:srgbClr val="306496"/>
    <a:srgbClr val="E6007E"/>
    <a:srgbClr val="5F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5" autoAdjust="0"/>
    <p:restoredTop sz="92230" autoAdjust="0"/>
  </p:normalViewPr>
  <p:slideViewPr>
    <p:cSldViewPr snapToGrid="0" snapToObjects="1">
      <p:cViewPr varScale="1">
        <p:scale>
          <a:sx n="143" d="100"/>
          <a:sy n="143" d="100"/>
        </p:scale>
        <p:origin x="2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A375-9EA3-4C34-957B-DB84A6AF1414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3660-94DD-48B5-8B13-BF18D0B3D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0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0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1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23660-94DD-48B5-8B13-BF18D0B3D6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time </a:t>
            </a:r>
          </a:p>
          <a:p>
            <a:r>
              <a:rPr lang="en-GB" dirty="0"/>
              <a:t>Enjoy</a:t>
            </a:r>
            <a:r>
              <a:rPr lang="en-GB" baseline="0" dirty="0"/>
              <a:t> the rest of your evening and any questions you have please do not hesitate </a:t>
            </a:r>
            <a:r>
              <a:rPr lang="en-GB" baseline="0"/>
              <a:t>to ask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1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7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1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5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85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9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7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7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18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55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3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91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3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2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5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thesafetysupplycompany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6"/>
            <a:ext cx="12195567" cy="68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SUPPORT SERVICES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68187" y="2529444"/>
            <a:ext cx="6590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Bursary Applications and support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Wisepay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Safeguarding Officer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Enrichment Officer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Placement Officer – Supports with Work Experience and Preparation for 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Reception &amp; IT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 Mentor - All trainees will be assigned a Mentor at the start of their course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726" y="1249226"/>
            <a:ext cx="780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ACTIVITIES &amp;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8187" y="2529444"/>
            <a:ext cx="6590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Trainees will have the opportunity to enrich their learning experience outside the classroom.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 Ambassador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Sports Teams and Clubs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National Citizen Service – Residential and Social Action Project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Volunteering and Enterprise Opportunities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 Voice and Training Reps</a:t>
            </a:r>
          </a:p>
        </p:txBody>
      </p:sp>
    </p:spTree>
    <p:extLst>
      <p:ext uri="{BB962C8B-B14F-4D97-AF65-F5344CB8AC3E}">
        <p14:creationId xmlns:p14="http://schemas.microsoft.com/office/powerpoint/2010/main" val="150018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726" y="1249226"/>
            <a:ext cx="780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8187" y="2243694"/>
            <a:ext cx="6590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Enrolment will take place between Thursday 22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August until 6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September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Trainees will receive enrolment packs over the summer confirming enrolment appointment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trainees do not get the GCSE grades they were expecting they must still come to the appointment to discuss available options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would like to discuss enrolment please contact the admissions team on: 01279 868100 </a:t>
            </a:r>
          </a:p>
        </p:txBody>
      </p:sp>
    </p:spTree>
    <p:extLst>
      <p:ext uri="{BB962C8B-B14F-4D97-AF65-F5344CB8AC3E}">
        <p14:creationId xmlns:p14="http://schemas.microsoft.com/office/powerpoint/2010/main" val="39899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726" y="1249226"/>
            <a:ext cx="780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Q &amp; A with our Trainees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069" y="2459421"/>
            <a:ext cx="7294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best things about the college?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has been their highlight?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career are they looking at moving into?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they should come to Stansted Airport College?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349800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000" y="1323716"/>
            <a:ext cx="564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THANK YOU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70" y="2631321"/>
            <a:ext cx="890016" cy="2395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513" y="2775143"/>
            <a:ext cx="5984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06496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500" b="1" dirty="0" err="1">
                <a:solidFill>
                  <a:srgbClr val="306496"/>
                </a:solidFill>
                <a:latin typeface="Arial" charset="0"/>
                <a:ea typeface="Arial" charset="0"/>
                <a:cs typeface="Arial" charset="0"/>
              </a:rPr>
              <a:t>StanstedAirportCollege</a:t>
            </a:r>
            <a:endParaRPr lang="en-US" sz="2500" b="1" dirty="0">
              <a:solidFill>
                <a:srgbClr val="306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513" y="3590658"/>
            <a:ext cx="5984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5FB2E5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500" b="1" dirty="0" err="1">
                <a:solidFill>
                  <a:srgbClr val="5FB2E5"/>
                </a:solidFill>
                <a:latin typeface="Arial" charset="0"/>
                <a:ea typeface="Arial" charset="0"/>
                <a:cs typeface="Arial" charset="0"/>
              </a:rPr>
              <a:t>StanstedColl</a:t>
            </a:r>
            <a:endParaRPr lang="en-US" sz="2500" b="1" dirty="0">
              <a:solidFill>
                <a:srgbClr val="5FB2E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513" y="4314033"/>
            <a:ext cx="5984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500" b="1" dirty="0" err="1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StanstedAirportCollege</a:t>
            </a:r>
            <a:endParaRPr lang="en-US" sz="2500" b="1" dirty="0">
              <a:solidFill>
                <a:srgbClr val="E600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1249226"/>
            <a:ext cx="73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ABOUT THE COLLEGE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13808" y="1995559"/>
            <a:ext cx="6947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Professional Culture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Dress Code/Uniform – Smart Business Wear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Tie or neck scarf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Trainers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Jeans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short Skirts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Sports Wear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Early and late Shifts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8.30 - 3pm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10.00 – 4.30pm</a:t>
            </a:r>
          </a:p>
        </p:txBody>
      </p:sp>
    </p:spTree>
    <p:extLst>
      <p:ext uri="{BB962C8B-B14F-4D97-AF65-F5344CB8AC3E}">
        <p14:creationId xmlns:p14="http://schemas.microsoft.com/office/powerpoint/2010/main" val="138596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1249226"/>
            <a:ext cx="73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ABOUT THE COLLEGE </a:t>
            </a:r>
            <a:r>
              <a:rPr lang="en-US" sz="4000" dirty="0" err="1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Cont</a:t>
            </a:r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…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808" y="1995559"/>
            <a:ext cx="69470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Minimum 2.5 days a week in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Minimum 2.5 days a week Independent home study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Cashless Campus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Parking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parking on Campus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£6 per Day at Novotel – Tickets available from college reception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err="1"/>
              <a:t>ipads</a:t>
            </a:r>
            <a:r>
              <a:rPr lang="en-GB" sz="2400" dirty="0"/>
              <a:t> – All Trainees will receive an </a:t>
            </a:r>
            <a:r>
              <a:rPr lang="en-GB" sz="2400" dirty="0" err="1"/>
              <a:t>ipad</a:t>
            </a:r>
            <a:r>
              <a:rPr lang="en-GB" sz="2400" dirty="0"/>
              <a:t> -£50 deposit required – Apple Distinguished school status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032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1249226"/>
            <a:ext cx="73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OUR TEAM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808" y="1995559"/>
            <a:ext cx="6947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Highly Skilled Industry Experts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Extensive range of practical skills and theoretical knowledge with both Rotary and Fixed Wing aircraft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Worked with highly reputable companies such as RAF, TUI, Raytheon, American Airlines and many more!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174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YOUR TRAINING PROGRAMME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43050" y="2217421"/>
            <a:ext cx="3840480" cy="3959542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Pre-Apprenticeship</a:t>
            </a:r>
          </a:p>
          <a:p>
            <a:pPr lvl="1"/>
            <a:r>
              <a:rPr lang="en-GB" dirty="0"/>
              <a:t>1 Year</a:t>
            </a:r>
          </a:p>
          <a:p>
            <a:pPr lvl="1"/>
            <a:r>
              <a:rPr lang="en-GB" dirty="0"/>
              <a:t>6 Units</a:t>
            </a:r>
          </a:p>
          <a:p>
            <a:pPr lvl="1"/>
            <a:r>
              <a:rPr lang="en-GB" dirty="0"/>
              <a:t>Practical </a:t>
            </a:r>
          </a:p>
          <a:p>
            <a:pPr lvl="1"/>
            <a:r>
              <a:rPr lang="en-GB" dirty="0"/>
              <a:t>Mechanical Assemblies</a:t>
            </a:r>
          </a:p>
          <a:p>
            <a:pPr lvl="1"/>
            <a:r>
              <a:rPr lang="en-GB" dirty="0"/>
              <a:t>Electrical Wiring and Testing</a:t>
            </a:r>
          </a:p>
          <a:p>
            <a:pPr lvl="1"/>
            <a:r>
              <a:rPr lang="en-GB" dirty="0"/>
              <a:t>Sheet Metal</a:t>
            </a:r>
          </a:p>
          <a:p>
            <a:pPr lvl="1"/>
            <a:r>
              <a:rPr lang="en-GB" dirty="0"/>
              <a:t>Service &amp; Inspection of Bombardier </a:t>
            </a:r>
          </a:p>
          <a:p>
            <a:pPr lvl="1"/>
            <a:r>
              <a:rPr lang="en-GB" dirty="0"/>
              <a:t>Assessment - Portfolio</a:t>
            </a:r>
          </a:p>
          <a:p>
            <a:pPr lvl="1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20690" y="2217421"/>
            <a:ext cx="4912822" cy="3959542"/>
          </a:xfrm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Level 3 Aeronautical Engineering</a:t>
            </a:r>
          </a:p>
          <a:p>
            <a:pPr lvl="1"/>
            <a:r>
              <a:rPr lang="en-GB" dirty="0"/>
              <a:t>2 Years</a:t>
            </a:r>
          </a:p>
          <a:p>
            <a:pPr lvl="1"/>
            <a:r>
              <a:rPr lang="en-GB" dirty="0"/>
              <a:t>Theoretical</a:t>
            </a:r>
          </a:p>
          <a:p>
            <a:pPr lvl="1"/>
            <a:r>
              <a:rPr lang="en-GB" dirty="0"/>
              <a:t>Year 1 – General Engineering and underpinning knowledge</a:t>
            </a:r>
          </a:p>
          <a:p>
            <a:pPr lvl="1"/>
            <a:r>
              <a:rPr lang="en-GB" dirty="0"/>
              <a:t>Year 2 – Aircraft Specific Units</a:t>
            </a:r>
          </a:p>
          <a:p>
            <a:pPr lvl="1"/>
            <a:r>
              <a:rPr lang="en-GB" dirty="0"/>
              <a:t>Assessment – Coursework and Exams X2 units </a:t>
            </a:r>
          </a:p>
          <a:p>
            <a:pPr lvl="1"/>
            <a:r>
              <a:rPr lang="en-GB" dirty="0"/>
              <a:t>Progression – University or Apprenticeship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YOUR TRAINING PROGRAMME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Your training programme will also include the following elements: 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Maths and English – If you have not yet achieved grade 4 or better you will be required to resit Maths and English in addition to your training programme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Work Experience – All trainees are required to undertake a minimum of 30hrs work experience as part of their programme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Weekly Tutorials with your Training Mentor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444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EQUIPMENT / UNIFORMS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Scarf or Tie £6 – All Trainees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Pre – Apprenticeship Programme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Steel Toe Caps – Self Purchase prior to Induction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/>
              <a:t>See next Slide for Details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Workshop Overalls – Approx. £40 College to order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Polo T-shirt -  Approx. £15 College to order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662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EQUIPMENT / UNIFORMS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28" y="2201252"/>
            <a:ext cx="4985657" cy="4004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2543" y="2267432"/>
            <a:ext cx="4147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from</a:t>
            </a:r>
          </a:p>
          <a:p>
            <a:r>
              <a:rPr lang="en-GB" b="1" dirty="0"/>
              <a:t>The Safety Supply Company</a:t>
            </a:r>
          </a:p>
          <a:p>
            <a:endParaRPr lang="en-GB" dirty="0"/>
          </a:p>
          <a:p>
            <a:r>
              <a:rPr lang="en-GB" dirty="0"/>
              <a:t>Go to:</a:t>
            </a:r>
          </a:p>
          <a:p>
            <a:r>
              <a:rPr lang="en-GB" dirty="0">
                <a:hlinkClick r:id="rId5"/>
              </a:rPr>
              <a:t>www.thesafetysupplycompany.co.uk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And search for</a:t>
            </a:r>
          </a:p>
          <a:p>
            <a:r>
              <a:rPr lang="en-GB" b="1" dirty="0"/>
              <a:t>‘Titan Black Safety Hiker Boot’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13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WORK READY LEARNING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808" y="2244437"/>
            <a:ext cx="69470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Employer Engagement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Tours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Guest talks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Live demonstrations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‘A day in the life of’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Market research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Projects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Assessment days/mock interviews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Q &amp; A sessions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Work experience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Part-time work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154794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602</Words>
  <Application>Microsoft Macintosh PowerPoint</Application>
  <PresentationFormat>Widescreen</PresentationFormat>
  <Paragraphs>146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Woods</cp:lastModifiedBy>
  <cp:revision>49</cp:revision>
  <dcterms:created xsi:type="dcterms:W3CDTF">2017-10-10T13:51:44Z</dcterms:created>
  <dcterms:modified xsi:type="dcterms:W3CDTF">2019-07-31T10:07:09Z</dcterms:modified>
</cp:coreProperties>
</file>